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30EAD-264F-4742-82FD-E6EEA7120EA3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9E7C5-EE66-4F80-A6F2-40B4504A8B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30EAD-264F-4742-82FD-E6EEA7120EA3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9E7C5-EE66-4F80-A6F2-40B4504A8B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30EAD-264F-4742-82FD-E6EEA7120EA3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9E7C5-EE66-4F80-A6F2-40B4504A8B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30EAD-264F-4742-82FD-E6EEA7120EA3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9E7C5-EE66-4F80-A6F2-40B4504A8B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30EAD-264F-4742-82FD-E6EEA7120EA3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9E7C5-EE66-4F80-A6F2-40B4504A8B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30EAD-264F-4742-82FD-E6EEA7120EA3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9E7C5-EE66-4F80-A6F2-40B4504A8B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30EAD-264F-4742-82FD-E6EEA7120EA3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9E7C5-EE66-4F80-A6F2-40B4504A8B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30EAD-264F-4742-82FD-E6EEA7120EA3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9E7C5-EE66-4F80-A6F2-40B4504A8B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30EAD-264F-4742-82FD-E6EEA7120EA3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9E7C5-EE66-4F80-A6F2-40B4504A8B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30EAD-264F-4742-82FD-E6EEA7120EA3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9E7C5-EE66-4F80-A6F2-40B4504A8B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30EAD-264F-4742-82FD-E6EEA7120EA3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9E7C5-EE66-4F80-A6F2-40B4504A8B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230EAD-264F-4742-82FD-E6EEA7120EA3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9E7C5-EE66-4F80-A6F2-40B4504A8B4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muhartin.files.wordpress.com/2010/01/magical-snap-2010-01-23-06-39-005.pn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 descr="C:\Users\LENOVO\Desktop\amdih punya\gambar saja ni\pic d ipg\201108A0\0508201114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1600200"/>
            <a:ext cx="2297906" cy="30638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AdLib WGL4 BT" pitchFamily="82" charset="0"/>
              </a:rPr>
              <a:t>JENIS-JENIS MEDIA TRANSMISI</a:t>
            </a:r>
            <a:endParaRPr lang="en-US" b="1" dirty="0">
              <a:latin typeface="AdLib WGL4 BT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1600200"/>
            <a:ext cx="3276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AHLI KUMPULAN : </a:t>
            </a:r>
          </a:p>
          <a:p>
            <a:endParaRPr lang="en-US" sz="3200" b="1" dirty="0"/>
          </a:p>
          <a:p>
            <a:pPr>
              <a:buFont typeface="Arial" pitchFamily="34" charset="0"/>
              <a:buChar char="•"/>
            </a:pPr>
            <a:r>
              <a:rPr lang="en-US" sz="3200" b="1" dirty="0" smtClean="0"/>
              <a:t>VICKMILLA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/>
              <a:t>VIONA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/>
              <a:t>ELTIANA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/>
              <a:t>MOHD AMDIH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/>
              <a:t>FRECY</a:t>
            </a:r>
            <a:endParaRPr lang="en-US" sz="3200" b="1" dirty="0"/>
          </a:p>
        </p:txBody>
      </p:sp>
      <p:pic>
        <p:nvPicPr>
          <p:cNvPr id="19459" name="Picture 3" descr="C:\Users\LENOVO\Desktop\amdih punya\gambar saja ni\pic d ipg\201107A0\2607201112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1524000"/>
            <a:ext cx="240030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60" name="Picture 4" descr="C:\Users\LENOVO\Desktop\amdih punya\gambar saja ni\pic d ipg\234\070720119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4191000"/>
            <a:ext cx="3251199" cy="2438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1524000"/>
            <a:ext cx="7315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Media </a:t>
            </a:r>
            <a:r>
              <a:rPr lang="en-US" sz="2400" dirty="0" err="1"/>
              <a:t>transmisi</a:t>
            </a:r>
            <a:r>
              <a:rPr lang="en-US" sz="2400" dirty="0"/>
              <a:t> </a:t>
            </a:r>
            <a:r>
              <a:rPr lang="en-US" sz="2400" dirty="0" err="1"/>
              <a:t>adalah</a:t>
            </a:r>
            <a:r>
              <a:rPr lang="en-US" sz="2400" dirty="0"/>
              <a:t> media yang </a:t>
            </a:r>
            <a:r>
              <a:rPr lang="en-US" sz="2400" dirty="0" err="1"/>
              <a:t>dapat</a:t>
            </a:r>
            <a:r>
              <a:rPr lang="en-US" sz="2400" dirty="0"/>
              <a:t> </a:t>
            </a:r>
            <a:r>
              <a:rPr lang="en-US" sz="2400" dirty="0" err="1"/>
              <a:t>digunakan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mengirimkan</a:t>
            </a:r>
            <a:r>
              <a:rPr lang="en-US" sz="2400" dirty="0"/>
              <a:t> </a:t>
            </a:r>
            <a:r>
              <a:rPr lang="en-US" sz="2400" dirty="0" err="1"/>
              <a:t>informasi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suatu</a:t>
            </a:r>
            <a:r>
              <a:rPr lang="en-US" sz="2400" dirty="0"/>
              <a:t> </a:t>
            </a:r>
            <a:r>
              <a:rPr lang="en-US" sz="2400" dirty="0" err="1"/>
              <a:t>tempat</a:t>
            </a:r>
            <a:r>
              <a:rPr lang="en-US" sz="2400" dirty="0"/>
              <a:t> </a:t>
            </a:r>
            <a:r>
              <a:rPr lang="en-US" sz="2400" dirty="0" err="1"/>
              <a:t>ke</a:t>
            </a:r>
            <a:r>
              <a:rPr lang="en-US" sz="2400" dirty="0"/>
              <a:t> </a:t>
            </a:r>
            <a:r>
              <a:rPr lang="en-US" sz="2400" dirty="0" err="1"/>
              <a:t>tempat</a:t>
            </a:r>
            <a:r>
              <a:rPr lang="en-US" sz="2400" dirty="0"/>
              <a:t> lain.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jaringan</a:t>
            </a:r>
            <a:r>
              <a:rPr lang="en-US" sz="2400" dirty="0"/>
              <a:t>, </a:t>
            </a:r>
            <a:r>
              <a:rPr lang="en-US" sz="2400" dirty="0" err="1"/>
              <a:t>semua</a:t>
            </a:r>
            <a:r>
              <a:rPr lang="en-US" sz="2400" dirty="0"/>
              <a:t> media yang </a:t>
            </a:r>
            <a:r>
              <a:rPr lang="en-US" sz="2400" dirty="0" err="1"/>
              <a:t>dapat</a:t>
            </a:r>
            <a:r>
              <a:rPr lang="en-US" sz="2400" dirty="0"/>
              <a:t> </a:t>
            </a:r>
            <a:r>
              <a:rPr lang="en-US" sz="2400" dirty="0" err="1"/>
              <a:t>menyalurkan</a:t>
            </a:r>
            <a:r>
              <a:rPr lang="en-US" sz="2400" dirty="0"/>
              <a:t> </a:t>
            </a:r>
            <a:r>
              <a:rPr lang="en-US" sz="2400" dirty="0" err="1"/>
              <a:t>gelombang</a:t>
            </a:r>
            <a:r>
              <a:rPr lang="en-US" sz="2400" dirty="0"/>
              <a:t> </a:t>
            </a:r>
            <a:r>
              <a:rPr lang="en-US" sz="2400" dirty="0" err="1"/>
              <a:t>listrik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elektromagnetik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cahaya</a:t>
            </a:r>
            <a:r>
              <a:rPr lang="en-US" sz="2400" dirty="0"/>
              <a:t> </a:t>
            </a:r>
            <a:r>
              <a:rPr lang="en-US" sz="2400" dirty="0" err="1"/>
              <a:t>dapat</a:t>
            </a:r>
            <a:r>
              <a:rPr lang="en-US" sz="2400" dirty="0"/>
              <a:t> </a:t>
            </a:r>
            <a:r>
              <a:rPr lang="en-US" sz="2400" dirty="0" err="1"/>
              <a:t>dipakal</a:t>
            </a:r>
            <a:r>
              <a:rPr lang="en-US" sz="2400" dirty="0"/>
              <a:t> </a:t>
            </a:r>
            <a:r>
              <a:rPr lang="en-US" sz="2400" dirty="0" err="1"/>
              <a:t>sebagai</a:t>
            </a:r>
            <a:r>
              <a:rPr lang="en-US" sz="2400" dirty="0"/>
              <a:t> media </a:t>
            </a:r>
            <a:r>
              <a:rPr lang="en-US" sz="2400" dirty="0" err="1"/>
              <a:t>pengirim</a:t>
            </a:r>
            <a:r>
              <a:rPr lang="en-US" sz="2400" dirty="0"/>
              <a:t>, </a:t>
            </a:r>
            <a:r>
              <a:rPr lang="en-US" sz="2400" dirty="0" err="1"/>
              <a:t>baik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pengiriman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penerimaan</a:t>
            </a:r>
            <a:r>
              <a:rPr lang="en-US" sz="2400" dirty="0"/>
              <a:t> data. </a:t>
            </a:r>
            <a:r>
              <a:rPr lang="en-US" sz="2400" dirty="0" err="1"/>
              <a:t>Pilihan</a:t>
            </a:r>
            <a:r>
              <a:rPr lang="en-US" sz="2400" dirty="0"/>
              <a:t> media </a:t>
            </a:r>
            <a:r>
              <a:rPr lang="en-US" sz="2400" dirty="0" err="1"/>
              <a:t>transmisi</a:t>
            </a:r>
            <a:r>
              <a:rPr lang="en-US" sz="2400" dirty="0"/>
              <a:t> (</a:t>
            </a:r>
            <a:r>
              <a:rPr lang="en-US" sz="2400" dirty="0" err="1"/>
              <a:t>pengirim</a:t>
            </a:r>
            <a:r>
              <a:rPr lang="en-US" sz="2400" dirty="0"/>
              <a:t>)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keperluan</a:t>
            </a:r>
            <a:r>
              <a:rPr lang="en-US" sz="2400" dirty="0"/>
              <a:t> </a:t>
            </a:r>
            <a:r>
              <a:rPr lang="en-US" sz="2400" dirty="0" err="1"/>
              <a:t>komunikasi</a:t>
            </a:r>
            <a:r>
              <a:rPr lang="en-US" sz="2400" dirty="0"/>
              <a:t> data </a:t>
            </a:r>
            <a:r>
              <a:rPr lang="en-US" sz="2400" dirty="0" err="1"/>
              <a:t>tergantung</a:t>
            </a:r>
            <a:r>
              <a:rPr lang="en-US" sz="2400" dirty="0"/>
              <a:t> </a:t>
            </a:r>
            <a:r>
              <a:rPr lang="en-US" sz="2400" dirty="0" err="1"/>
              <a:t>pada</a:t>
            </a:r>
            <a:r>
              <a:rPr lang="en-US" sz="2400" dirty="0"/>
              <a:t> </a:t>
            </a:r>
            <a:r>
              <a:rPr lang="en-US" sz="2400" dirty="0" err="1"/>
              <a:t>beberapa</a:t>
            </a:r>
            <a:r>
              <a:rPr lang="en-US" sz="2400" dirty="0"/>
              <a:t> </a:t>
            </a:r>
            <a:r>
              <a:rPr lang="en-US" sz="2400" dirty="0" err="1"/>
              <a:t>faktor</a:t>
            </a:r>
            <a:r>
              <a:rPr lang="en-US" sz="2400" dirty="0"/>
              <a:t>, </a:t>
            </a:r>
            <a:r>
              <a:rPr lang="en-US" sz="2400" dirty="0" err="1"/>
              <a:t>seperti</a:t>
            </a:r>
            <a:r>
              <a:rPr lang="en-US" sz="2400" dirty="0"/>
              <a:t> </a:t>
            </a:r>
            <a:r>
              <a:rPr lang="en-US" sz="2400" dirty="0" err="1"/>
              <a:t>harga</a:t>
            </a:r>
            <a:r>
              <a:rPr lang="en-US" sz="2400" dirty="0"/>
              <a:t>, performance </a:t>
            </a:r>
            <a:r>
              <a:rPr lang="en-US" sz="2400" dirty="0" err="1"/>
              <a:t>jaringanyang</a:t>
            </a:r>
            <a:r>
              <a:rPr lang="en-US" sz="2400" dirty="0"/>
              <a:t> </a:t>
            </a:r>
            <a:r>
              <a:rPr lang="en-US" sz="2400" dirty="0" err="1"/>
              <a:t>dikehendaki</a:t>
            </a:r>
            <a:r>
              <a:rPr lang="en-US" sz="2400" dirty="0"/>
              <a:t>, </a:t>
            </a:r>
            <a:r>
              <a:rPr lang="en-US" sz="2400" dirty="0" err="1"/>
              <a:t>ada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ada</a:t>
            </a:r>
            <a:r>
              <a:rPr lang="en-US" sz="2400" dirty="0"/>
              <a:t> </a:t>
            </a:r>
            <a:r>
              <a:rPr lang="en-US" sz="2400" dirty="0" err="1"/>
              <a:t>tidaknya</a:t>
            </a:r>
            <a:r>
              <a:rPr lang="en-US" sz="2400" dirty="0"/>
              <a:t> medium </a:t>
            </a:r>
            <a:r>
              <a:rPr lang="en-US" sz="2400" dirty="0" err="1"/>
              <a:t>tersebut</a:t>
            </a:r>
            <a:r>
              <a:rPr lang="en-US" sz="2400" dirty="0"/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00200" y="381000"/>
            <a:ext cx="556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MEDIA TRANSMISI</a:t>
            </a:r>
            <a:endParaRPr lang="en-US" sz="28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Copper Media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1859340"/>
            <a:ext cx="8305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i="1" dirty="0"/>
              <a:t>Copper media </a:t>
            </a:r>
            <a:r>
              <a:rPr lang="en-US" sz="2000" dirty="0" err="1"/>
              <a:t>merupakan</a:t>
            </a:r>
            <a:r>
              <a:rPr lang="en-US" sz="2000" dirty="0"/>
              <a:t> </a:t>
            </a:r>
            <a:r>
              <a:rPr lang="en-US" sz="2000" dirty="0" err="1"/>
              <a:t>semua</a:t>
            </a:r>
            <a:r>
              <a:rPr lang="en-US" sz="2000" dirty="0"/>
              <a:t> media </a:t>
            </a:r>
            <a:r>
              <a:rPr lang="en-US" sz="2000" dirty="0" err="1"/>
              <a:t>transmisi</a:t>
            </a:r>
            <a:r>
              <a:rPr lang="en-US" sz="2000" dirty="0"/>
              <a:t> data yang </a:t>
            </a:r>
            <a:r>
              <a:rPr lang="en-US" sz="2000" dirty="0" err="1"/>
              <a:t>terbuat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</a:t>
            </a:r>
            <a:r>
              <a:rPr lang="en-US" sz="2000" dirty="0" err="1"/>
              <a:t>bahan</a:t>
            </a:r>
            <a:r>
              <a:rPr lang="en-US" sz="2000" dirty="0"/>
              <a:t> </a:t>
            </a:r>
            <a:r>
              <a:rPr lang="en-US" sz="2000" dirty="0" err="1"/>
              <a:t>tembaga</a:t>
            </a:r>
            <a:r>
              <a:rPr lang="en-US" sz="2000" dirty="0"/>
              <a:t>. </a:t>
            </a:r>
            <a:r>
              <a:rPr lang="en-US" sz="2000" dirty="0" err="1"/>
              <a:t>Orang</a:t>
            </a:r>
            <a:r>
              <a:rPr lang="en-US" sz="2000" dirty="0"/>
              <a:t> </a:t>
            </a:r>
            <a:r>
              <a:rPr lang="en-US" sz="2000" dirty="0" err="1"/>
              <a:t>biasanya</a:t>
            </a:r>
            <a:r>
              <a:rPr lang="en-US" sz="2000" dirty="0"/>
              <a:t> </a:t>
            </a:r>
            <a:r>
              <a:rPr lang="en-US" sz="2000" dirty="0" err="1"/>
              <a:t>menyebut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nama</a:t>
            </a:r>
            <a:r>
              <a:rPr lang="en-US" sz="2000" dirty="0"/>
              <a:t> </a:t>
            </a:r>
            <a:r>
              <a:rPr lang="en-US" sz="2000" dirty="0" err="1"/>
              <a:t>kabel</a:t>
            </a:r>
            <a:r>
              <a:rPr lang="en-US" sz="2000" dirty="0"/>
              <a:t>. Data yang </a:t>
            </a:r>
            <a:r>
              <a:rPr lang="en-US" sz="2000" dirty="0" err="1"/>
              <a:t>dikirim</a:t>
            </a:r>
            <a:r>
              <a:rPr lang="en-US" sz="2000" dirty="0"/>
              <a:t> </a:t>
            </a:r>
            <a:r>
              <a:rPr lang="en-US" sz="2000" dirty="0" err="1"/>
              <a:t>melalui</a:t>
            </a:r>
            <a:r>
              <a:rPr lang="en-US" sz="2000" dirty="0"/>
              <a:t> </a:t>
            </a:r>
            <a:r>
              <a:rPr lang="en-US" sz="2000" dirty="0" err="1"/>
              <a:t>kabel</a:t>
            </a:r>
            <a:r>
              <a:rPr lang="en-US" sz="2000" dirty="0"/>
              <a:t>, </a:t>
            </a:r>
            <a:r>
              <a:rPr lang="en-US" sz="2000" dirty="0" err="1"/>
              <a:t>bentuknya</a:t>
            </a:r>
            <a:r>
              <a:rPr lang="en-US" sz="2000" dirty="0"/>
              <a:t> </a:t>
            </a:r>
            <a:r>
              <a:rPr lang="en-US" sz="2000" dirty="0" err="1"/>
              <a:t>adalah</a:t>
            </a:r>
            <a:r>
              <a:rPr lang="en-US" sz="2000" dirty="0"/>
              <a:t> </a:t>
            </a:r>
            <a:r>
              <a:rPr lang="en-US" sz="2000" dirty="0" err="1"/>
              <a:t>sinyal</a:t>
            </a:r>
            <a:r>
              <a:rPr lang="en-US" sz="2000" dirty="0"/>
              <a:t> </a:t>
            </a:r>
            <a:r>
              <a:rPr lang="en-US" sz="2000" dirty="0" err="1"/>
              <a:t>listrik</a:t>
            </a:r>
            <a:r>
              <a:rPr lang="en-US" sz="2000" dirty="0"/>
              <a:t> (</a:t>
            </a:r>
            <a:r>
              <a:rPr lang="en-US" sz="2000" dirty="0" err="1"/>
              <a:t>tegangan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arus</a:t>
            </a:r>
            <a:r>
              <a:rPr lang="en-US" sz="2000" dirty="0"/>
              <a:t>) digital</a:t>
            </a:r>
            <a:r>
              <a:rPr lang="en-US" sz="2000" dirty="0" smtClean="0"/>
              <a:t>.</a:t>
            </a:r>
          </a:p>
          <a:p>
            <a:endParaRPr lang="en-US" sz="2000" dirty="0"/>
          </a:p>
          <a:p>
            <a:r>
              <a:rPr lang="en-US" sz="2000" dirty="0" err="1" smtClean="0"/>
              <a:t>Jenis-jenis</a:t>
            </a:r>
            <a:r>
              <a:rPr lang="en-US" sz="2000" dirty="0" smtClean="0"/>
              <a:t> </a:t>
            </a:r>
            <a:r>
              <a:rPr lang="en-US" sz="2000" dirty="0" err="1"/>
              <a:t>kabel</a:t>
            </a:r>
            <a:r>
              <a:rPr lang="en-US" sz="2000" dirty="0"/>
              <a:t> yang </a:t>
            </a:r>
            <a:r>
              <a:rPr lang="en-US" sz="2000" dirty="0" err="1"/>
              <a:t>dipakai</a:t>
            </a:r>
            <a:r>
              <a:rPr lang="en-US" sz="2000" dirty="0"/>
              <a:t> </a:t>
            </a:r>
            <a:r>
              <a:rPr lang="en-US" sz="2000" dirty="0" err="1"/>
              <a:t>sebagai</a:t>
            </a:r>
            <a:r>
              <a:rPr lang="en-US" sz="2000" dirty="0"/>
              <a:t> </a:t>
            </a:r>
            <a:r>
              <a:rPr lang="en-US" sz="2000" dirty="0" err="1"/>
              <a:t>transmisi</a:t>
            </a:r>
            <a:r>
              <a:rPr lang="en-US" sz="2000" dirty="0"/>
              <a:t> data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dirty="0" err="1"/>
              <a:t>jaringan</a:t>
            </a:r>
            <a:r>
              <a:rPr lang="en-US" sz="2000" dirty="0"/>
              <a:t> :</a:t>
            </a:r>
          </a:p>
          <a:p>
            <a:r>
              <a:rPr lang="en-US" sz="2000" dirty="0"/>
              <a:t>1. </a:t>
            </a:r>
            <a:r>
              <a:rPr lang="en-US" sz="2000" dirty="0" err="1"/>
              <a:t>Koaksial</a:t>
            </a:r>
            <a:endParaRPr lang="en-US" sz="2000" dirty="0"/>
          </a:p>
          <a:p>
            <a:r>
              <a:rPr lang="en-US" sz="2000" dirty="0"/>
              <a:t>2. STP</a:t>
            </a:r>
          </a:p>
          <a:p>
            <a:r>
              <a:rPr lang="en-US" sz="2000" dirty="0"/>
              <a:t>3. UTP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uhartin.files.wordpress.com/2010/01/magical-snap-2010-01-23-06-39-005.png?w=252&amp;h=3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1143000"/>
            <a:ext cx="2400300" cy="2857501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3810000" y="609600"/>
            <a:ext cx="1458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/>
              <a:t>Kabel</a:t>
            </a:r>
            <a:r>
              <a:rPr lang="en-US" b="1" dirty="0"/>
              <a:t> Coaxial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371600" y="4191000"/>
            <a:ext cx="6477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err="1"/>
              <a:t>Kabel</a:t>
            </a:r>
            <a:r>
              <a:rPr lang="en-US" sz="2000" dirty="0"/>
              <a:t>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/>
              <a:t>sering</a:t>
            </a:r>
            <a:r>
              <a:rPr lang="en-US" sz="2000" dirty="0"/>
              <a:t> </a:t>
            </a:r>
            <a:r>
              <a:rPr lang="en-US" sz="2000" dirty="0" err="1"/>
              <a:t>digunakan</a:t>
            </a:r>
            <a:r>
              <a:rPr lang="en-US" sz="2000" dirty="0"/>
              <a:t> </a:t>
            </a:r>
            <a:r>
              <a:rPr lang="en-US" sz="2000" dirty="0" err="1"/>
              <a:t>sebagai</a:t>
            </a:r>
            <a:r>
              <a:rPr lang="en-US" sz="2000" dirty="0"/>
              <a:t> </a:t>
            </a:r>
            <a:r>
              <a:rPr lang="en-US" sz="2000" dirty="0" err="1"/>
              <a:t>kabel</a:t>
            </a:r>
            <a:r>
              <a:rPr lang="en-US" sz="2000" dirty="0"/>
              <a:t> </a:t>
            </a:r>
            <a:r>
              <a:rPr lang="en-US" sz="2000" dirty="0" err="1"/>
              <a:t>antena</a:t>
            </a:r>
            <a:r>
              <a:rPr lang="en-US" sz="2000" dirty="0"/>
              <a:t> TV. </a:t>
            </a:r>
            <a:r>
              <a:rPr lang="en-US" sz="2000" dirty="0" err="1"/>
              <a:t>Disebut</a:t>
            </a:r>
            <a:r>
              <a:rPr lang="en-US" sz="2000" dirty="0"/>
              <a:t> </a:t>
            </a:r>
            <a:r>
              <a:rPr lang="en-US" sz="2000" dirty="0" err="1"/>
              <a:t>juga</a:t>
            </a:r>
            <a:r>
              <a:rPr lang="en-US" sz="2000" dirty="0"/>
              <a:t> </a:t>
            </a:r>
            <a:r>
              <a:rPr lang="en-US" sz="2000" dirty="0" err="1"/>
              <a:t>sebagai</a:t>
            </a:r>
            <a:r>
              <a:rPr lang="en-US" sz="2000" dirty="0"/>
              <a:t> </a:t>
            </a:r>
            <a:r>
              <a:rPr lang="en-US" sz="2000" dirty="0" err="1"/>
              <a:t>kabel</a:t>
            </a:r>
            <a:r>
              <a:rPr lang="en-US" sz="2000" dirty="0"/>
              <a:t> BNC (Bayonet </a:t>
            </a:r>
            <a:r>
              <a:rPr lang="en-US" sz="2000" dirty="0" err="1"/>
              <a:t>Naur</a:t>
            </a:r>
            <a:r>
              <a:rPr lang="en-US" sz="2000" dirty="0"/>
              <a:t> Connector). </a:t>
            </a:r>
            <a:r>
              <a:rPr lang="en-US" sz="2000" dirty="0" err="1"/>
              <a:t>Kabel</a:t>
            </a:r>
            <a:r>
              <a:rPr lang="en-US" sz="2000" dirty="0"/>
              <a:t>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/>
              <a:t>merupakan</a:t>
            </a:r>
            <a:r>
              <a:rPr lang="en-US" sz="2000" dirty="0"/>
              <a:t> </a:t>
            </a:r>
            <a:r>
              <a:rPr lang="en-US" sz="2000" dirty="0" err="1"/>
              <a:t>kabel</a:t>
            </a:r>
            <a:r>
              <a:rPr lang="en-US" sz="2000" dirty="0"/>
              <a:t> yang paling </a:t>
            </a:r>
            <a:r>
              <a:rPr lang="en-US" sz="2000" dirty="0" err="1"/>
              <a:t>banyak</a:t>
            </a:r>
            <a:r>
              <a:rPr lang="en-US" sz="2000" dirty="0"/>
              <a:t> </a:t>
            </a:r>
            <a:r>
              <a:rPr lang="en-US" sz="2000" dirty="0" err="1"/>
              <a:t>digunakan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dirty="0" smtClean="0"/>
              <a:t>LAN. </a:t>
            </a:r>
            <a:r>
              <a:rPr lang="en-US" sz="2000" dirty="0" err="1" smtClean="0"/>
              <a:t>Ada</a:t>
            </a:r>
            <a:r>
              <a:rPr lang="en-US" sz="2000" dirty="0" smtClean="0"/>
              <a:t> </a:t>
            </a:r>
            <a:r>
              <a:rPr lang="en-US" sz="2000" dirty="0"/>
              <a:t>2 </a:t>
            </a:r>
            <a:r>
              <a:rPr lang="en-US" sz="2000" dirty="0" err="1"/>
              <a:t>jenis</a:t>
            </a:r>
            <a:r>
              <a:rPr lang="en-US" sz="2000" dirty="0"/>
              <a:t> </a:t>
            </a:r>
            <a:r>
              <a:rPr lang="en-US" sz="2000" dirty="0" err="1" smtClean="0"/>
              <a:t>iaitu</a:t>
            </a:r>
            <a:r>
              <a:rPr lang="en-US" sz="2000" dirty="0"/>
              <a:t> RG-58 (10Base2) </a:t>
            </a:r>
            <a:r>
              <a:rPr lang="en-US" sz="2000" dirty="0" err="1"/>
              <a:t>dan</a:t>
            </a:r>
            <a:r>
              <a:rPr lang="en-US" sz="2000" dirty="0"/>
              <a:t> RG-8 (10Base5 ).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2400" y="457200"/>
            <a:ext cx="13478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Twisted Pair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819400" y="914400"/>
            <a:ext cx="3276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Twisted Pair </a:t>
            </a:r>
            <a:r>
              <a:rPr lang="en-US" dirty="0" err="1"/>
              <a:t>terdiri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2 </a:t>
            </a: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smtClean="0"/>
              <a:t>:</a:t>
            </a:r>
          </a:p>
          <a:p>
            <a:endParaRPr lang="en-US" dirty="0"/>
          </a:p>
          <a:p>
            <a:r>
              <a:rPr lang="en-US" dirty="0"/>
              <a:t>• Unshielded Twisted Pair (UTP)</a:t>
            </a:r>
          </a:p>
          <a:p>
            <a:r>
              <a:rPr lang="en-US" dirty="0"/>
              <a:t>• Shielded Twisted Pair (STP)</a:t>
            </a:r>
          </a:p>
        </p:txBody>
      </p:sp>
      <p:pic>
        <p:nvPicPr>
          <p:cNvPr id="7170" name="Picture 2" descr="http://muhartin.files.wordpress.com/2010/01/magical-snap-2010-01-23-06-50-006.png?w=300&amp;h=1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057400"/>
            <a:ext cx="4556554" cy="2247900"/>
          </a:xfrm>
          <a:prstGeom prst="rect">
            <a:avLst/>
          </a:prstGeom>
          <a:noFill/>
        </p:spPr>
      </p:pic>
      <p:pic>
        <p:nvPicPr>
          <p:cNvPr id="7172" name="Picture 4" descr="http://muhartin.files.wordpress.com/2010/01/magical-snap-2010-01-23-06-50-007.png?w=300&amp;h=14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4286250"/>
            <a:ext cx="5284410" cy="257175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4724400" y="2971800"/>
            <a:ext cx="2175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Shielded Twisted Pair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5334000"/>
            <a:ext cx="24284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Unshielded Twisted Pair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62400" y="381000"/>
            <a:ext cx="15273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Optical Media</a:t>
            </a:r>
            <a:endParaRPr lang="en-US" dirty="0"/>
          </a:p>
        </p:txBody>
      </p:sp>
      <p:pic>
        <p:nvPicPr>
          <p:cNvPr id="8194" name="Picture 2" descr="http://muhartin.files.wordpress.com/2010/01/magical-snap-2010-01-23-06-55-008.png?w=210&amp;h=1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981200"/>
            <a:ext cx="3587750" cy="2152650"/>
          </a:xfrm>
          <a:prstGeom prst="rect">
            <a:avLst/>
          </a:prstGeom>
          <a:noFill/>
        </p:spPr>
      </p:pic>
      <p:pic>
        <p:nvPicPr>
          <p:cNvPr id="8196" name="Picture 4" descr="http://muhartin.files.wordpress.com/2010/01/magical-snap-2010-01-23-06-55-009.png?w=196&amp;h=2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981200"/>
            <a:ext cx="4000500" cy="4265842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5181600" y="1600200"/>
            <a:ext cx="3233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alur</a:t>
            </a:r>
            <a:r>
              <a:rPr lang="en-US" dirty="0"/>
              <a:t> multimode </a:t>
            </a:r>
            <a:r>
              <a:rPr lang="en-US" dirty="0" err="1"/>
              <a:t>dan</a:t>
            </a:r>
            <a:r>
              <a:rPr lang="en-US" dirty="0"/>
              <a:t> single mode</a:t>
            </a:r>
          </a:p>
        </p:txBody>
      </p:sp>
      <p:sp>
        <p:nvSpPr>
          <p:cNvPr id="8" name="Rectangle 7"/>
          <p:cNvSpPr/>
          <p:nvPr/>
        </p:nvSpPr>
        <p:spPr>
          <a:xfrm>
            <a:off x="1524000" y="1600200"/>
            <a:ext cx="17743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Bagan</a:t>
            </a:r>
            <a:r>
              <a:rPr lang="en-US" dirty="0"/>
              <a:t> fiber optic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81400" y="533400"/>
            <a:ext cx="18841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Wireless Network</a:t>
            </a:r>
            <a:endParaRPr lang="en-US" dirty="0"/>
          </a:p>
        </p:txBody>
      </p:sp>
      <p:pic>
        <p:nvPicPr>
          <p:cNvPr id="18434" name="Picture 2" descr="http://muhartin.files.wordpress.com/2010/01/magical-snap-2010-01-23-07-04-01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914400"/>
            <a:ext cx="4333875" cy="3514726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676400" y="4572000"/>
            <a:ext cx="5791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n-NO" sz="2400" dirty="0"/>
              <a:t>transmisi data menggunakan sinar infra merah atau gelombang mikro untuk menghantarkan data</a:t>
            </a:r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96</Words>
  <Application>Microsoft Office PowerPoint</Application>
  <PresentationFormat>On-screen Show (4:3)</PresentationFormat>
  <Paragraphs>31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JENIS-JENIS MEDIA TRANSMISI</vt:lpstr>
      <vt:lpstr>Slide 2</vt:lpstr>
      <vt:lpstr>Copper Media</vt:lpstr>
      <vt:lpstr>Slide 4</vt:lpstr>
      <vt:lpstr>Slide 5</vt:lpstr>
      <vt:lpstr>Slide 6</vt:lpstr>
      <vt:lpstr>Slide 7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LENOVO</dc:creator>
  <cp:lastModifiedBy>LENOVO</cp:lastModifiedBy>
  <cp:revision>4</cp:revision>
  <dcterms:created xsi:type="dcterms:W3CDTF">2011-09-30T00:53:32Z</dcterms:created>
  <dcterms:modified xsi:type="dcterms:W3CDTF">2011-09-30T01:19:34Z</dcterms:modified>
</cp:coreProperties>
</file>